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7" r:id="rId1"/>
  </p:sldMasterIdLst>
  <p:sldIdLst>
    <p:sldId id="256" r:id="rId2"/>
    <p:sldId id="257" r:id="rId3"/>
    <p:sldId id="261" r:id="rId4"/>
    <p:sldId id="264" r:id="rId5"/>
    <p:sldId id="265" r:id="rId6"/>
    <p:sldId id="262" r:id="rId7"/>
    <p:sldId id="266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3DD540-6B5A-4384-A273-7FCEAC5CC9DC}" type="datetimeFigureOut">
              <a:rPr lang="en-US" smtClean="0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242EFF-5FA3-420E-AF81-B803ED1866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784D68-F78B-4068-A902-2424DCC14B6E}" type="datetimeFigureOut">
              <a:rPr lang="en-US" smtClean="0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4C6D33-2AC6-4C73-9408-5989E3D2554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5286A0-1D12-4685-ADF7-8362E432FE52}" type="datetimeFigureOut">
              <a:rPr lang="en-US" smtClean="0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6B16A-EF0E-4F88-94AD-71BD839106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4115AA-3B6D-4CF4-9C5B-875387F7C4EE}" type="datetimeFigureOut">
              <a:rPr lang="en-US" smtClean="0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47DCB-5320-4167-A2B3-4D75471AB7C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FD8EE6-1D36-42E5-BB7D-480BD27FE68C}" type="datetimeFigureOut">
              <a:rPr lang="en-US" smtClean="0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62EA82A3-8501-489B-AAC4-9D87A2E423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6169C1-FED6-4994-89D6-A5D00000FFFA}" type="datetimeFigureOut">
              <a:rPr lang="en-US" smtClean="0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A4C365-A1CB-4D85-80BA-5C3B07C7072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86D308-50F5-4DE8-BE6E-B3A698A1C133}" type="datetimeFigureOut">
              <a:rPr lang="en-US" smtClean="0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9409F-80E8-430B-B007-653ED8EEE1F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88563D-11E6-48FF-ADEF-B5786111FAC8}" type="datetimeFigureOut">
              <a:rPr lang="en-US" smtClean="0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714EAD-91A1-4FDC-84F3-2114E3767A5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233F97-43BB-455C-A55C-78C3B7360015}" type="datetimeFigureOut">
              <a:rPr lang="en-US" smtClean="0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027A-3747-49B4-92F1-5E9EEEF219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4D080D-D46B-408B-B460-8FEDE8D7F227}" type="datetimeFigureOut">
              <a:rPr lang="en-US" smtClean="0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67DA9E-2B60-4411-B2F9-0E07A33A8A0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8B3165-C856-4A9F-97F9-D312A56FA5B8}" type="datetimeFigureOut">
              <a:rPr lang="en-US" smtClean="0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D6B1B9-9313-45FF-BD78-3F4D4DC7DC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4DBD9E95-6101-4729-96D3-EB416D9BEB79}" type="datetimeFigureOut">
              <a:rPr lang="en-US" smtClean="0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5263E0BF-2026-41B8-996B-F01C0F758A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Math and Strip Design:</a:t>
            </a:r>
            <a:br>
              <a:rPr lang="en-US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457200" y="3200400"/>
            <a:ext cx="7321296" cy="1752600"/>
          </a:xfrm>
        </p:spPr>
        <p:txBody>
          <a:bodyPr>
            <a:normAutofit fontScale="92500"/>
          </a:bodyPr>
          <a:lstStyle/>
          <a:p>
            <a:pPr algn="l">
              <a:spcBef>
                <a:spcPct val="0"/>
              </a:spcBef>
            </a:pPr>
            <a:r>
              <a:rPr lang="en-US" dirty="0" smtClean="0"/>
              <a:t>A short introduction </a:t>
            </a:r>
            <a:r>
              <a:rPr lang="en-US" dirty="0" smtClean="0"/>
              <a:t>for uses in the classroom</a:t>
            </a:r>
            <a:endParaRPr lang="en-US" dirty="0" smtClean="0"/>
          </a:p>
          <a:p>
            <a:pPr algn="l">
              <a:spcBef>
                <a:spcPct val="0"/>
              </a:spcBef>
            </a:pPr>
            <a:endParaRPr lang="en-US" dirty="0" smtClean="0"/>
          </a:p>
          <a:p>
            <a:pPr algn="l">
              <a:spcBef>
                <a:spcPct val="0"/>
              </a:spcBef>
            </a:pPr>
            <a:r>
              <a:rPr lang="en-US" dirty="0" smtClean="0"/>
              <a:t>Paul Irwin</a:t>
            </a:r>
          </a:p>
          <a:p>
            <a:pPr algn="l">
              <a:spcBef>
                <a:spcPct val="0"/>
              </a:spcBef>
            </a:pPr>
            <a:r>
              <a:rPr lang="en-US" dirty="0" smtClean="0"/>
              <a:t>2012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512763"/>
            <a:ext cx="7010400" cy="914400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Using Strip Design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9219" name="Content Placeholder 8"/>
          <p:cNvSpPr>
            <a:spLocks noGrp="1"/>
          </p:cNvSpPr>
          <p:nvPr>
            <p:ph idx="1"/>
          </p:nvPr>
        </p:nvSpPr>
        <p:spPr>
          <a:xfrm>
            <a:off x="914400" y="2286000"/>
            <a:ext cx="7772400" cy="4572000"/>
          </a:xfrm>
        </p:spPr>
        <p:txBody>
          <a:bodyPr/>
          <a:lstStyle/>
          <a:p>
            <a:r>
              <a:rPr lang="en-US" smtClean="0"/>
              <a:t>Open Strip Design</a:t>
            </a:r>
          </a:p>
          <a:p>
            <a:r>
              <a:rPr lang="en-US" smtClean="0"/>
              <a:t>Click on “Create new”</a:t>
            </a:r>
          </a:p>
          <a:p>
            <a:r>
              <a:rPr lang="en-US" smtClean="0"/>
              <a:t>Choose your layout</a:t>
            </a:r>
          </a:p>
          <a:p>
            <a:r>
              <a:rPr lang="en-US" smtClean="0"/>
              <a:t>Title your book</a:t>
            </a:r>
          </a:p>
          <a:p>
            <a:r>
              <a:rPr lang="en-US" smtClean="0"/>
              <a:t>Tap the bottom left “+” </a:t>
            </a:r>
            <a:br>
              <a:rPr lang="en-US" smtClean="0"/>
            </a:br>
            <a:r>
              <a:rPr lang="en-US" smtClean="0"/>
              <a:t>to choose Layout</a:t>
            </a:r>
          </a:p>
          <a:p>
            <a:endParaRPr lang="en-US" smtClean="0"/>
          </a:p>
          <a:p>
            <a:endParaRPr lang="en-US" smtClean="0"/>
          </a:p>
        </p:txBody>
      </p:sp>
      <p:pic>
        <p:nvPicPr>
          <p:cNvPr id="9220" name="Picture 9" descr="stripdesign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81000"/>
            <a:ext cx="136842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600200"/>
            <a:ext cx="3068638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Arrow Connector 13"/>
          <p:cNvCxnSpPr/>
          <p:nvPr/>
        </p:nvCxnSpPr>
        <p:spPr>
          <a:xfrm flipV="1">
            <a:off x="4572000" y="1905000"/>
            <a:ext cx="2743200" cy="1752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512763"/>
            <a:ext cx="7010400" cy="914400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Using Strip Design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0246" name="Content Placeholder 8"/>
          <p:cNvSpPr>
            <a:spLocks noGrp="1"/>
          </p:cNvSpPr>
          <p:nvPr>
            <p:ph idx="1"/>
          </p:nvPr>
        </p:nvSpPr>
        <p:spPr>
          <a:xfrm>
            <a:off x="914400" y="2286000"/>
            <a:ext cx="7772400" cy="4572000"/>
          </a:xfrm>
        </p:spPr>
        <p:txBody>
          <a:bodyPr/>
          <a:lstStyle/>
          <a:p>
            <a:r>
              <a:rPr lang="en-US" smtClean="0"/>
              <a:t>Select template</a:t>
            </a:r>
          </a:p>
          <a:p>
            <a:r>
              <a:rPr lang="en-US" smtClean="0"/>
              <a:t>Choose image source</a:t>
            </a:r>
          </a:p>
          <a:p>
            <a:endParaRPr lang="en-US" smtClean="0"/>
          </a:p>
          <a:p>
            <a:endParaRPr lang="en-US" smtClean="0"/>
          </a:p>
        </p:txBody>
      </p:sp>
      <p:pic>
        <p:nvPicPr>
          <p:cNvPr id="10244" name="Picture 9" descr="stripdesign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81000"/>
            <a:ext cx="136842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676400"/>
            <a:ext cx="218598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Arrow Connector 13"/>
          <p:cNvCxnSpPr/>
          <p:nvPr/>
        </p:nvCxnSpPr>
        <p:spPr>
          <a:xfrm flipV="1">
            <a:off x="4038600" y="1828800"/>
            <a:ext cx="3505200" cy="762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200400" y="3352800"/>
            <a:ext cx="1371600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9" name="Content Placeholder 16" descr="IMG_061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200" y="3581400"/>
            <a:ext cx="2171700" cy="2895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512763"/>
            <a:ext cx="7010400" cy="914400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Using Strip Design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0" y="6248400"/>
            <a:ext cx="8229600" cy="438912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1267" name="Picture 9" descr="stripdesign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81000"/>
            <a:ext cx="136842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Box 7"/>
          <p:cNvSpPr txBox="1">
            <a:spLocks noChangeArrowheads="1"/>
          </p:cNvSpPr>
          <p:nvPr/>
        </p:nvSpPr>
        <p:spPr bwMode="auto">
          <a:xfrm>
            <a:off x="381000" y="2743200"/>
            <a:ext cx="48768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800" dirty="0" smtClean="0">
                <a:latin typeface="Corbel" pitchFamily="34" charset="0"/>
              </a:rPr>
              <a:t>Add text to another page</a:t>
            </a:r>
          </a:p>
          <a:p>
            <a:pPr>
              <a:buFont typeface="Arial" charset="0"/>
              <a:buChar char="•"/>
            </a:pPr>
            <a:r>
              <a:rPr lang="en-US" sz="2800" dirty="0" smtClean="0">
                <a:latin typeface="Corbel" pitchFamily="34" charset="0"/>
              </a:rPr>
              <a:t>Click on the “+” for options</a:t>
            </a:r>
            <a:endParaRPr lang="en-US" sz="2800" dirty="0">
              <a:latin typeface="Corbel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800" dirty="0" smtClean="0">
                <a:latin typeface="Corbel" pitchFamily="34" charset="0"/>
              </a:rPr>
              <a:t>Click on “Cell” to add text</a:t>
            </a:r>
            <a:endParaRPr lang="en-US" sz="2800" dirty="0">
              <a:latin typeface="Corbel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800" dirty="0" smtClean="0">
                <a:latin typeface="Corbel" pitchFamily="34" charset="0"/>
              </a:rPr>
              <a:t>Once done you can edit your</a:t>
            </a:r>
            <a:br>
              <a:rPr lang="en-US" sz="2800" dirty="0" smtClean="0">
                <a:latin typeface="Corbel" pitchFamily="34" charset="0"/>
              </a:rPr>
            </a:br>
            <a:r>
              <a:rPr lang="en-US" sz="2800" dirty="0" smtClean="0">
                <a:latin typeface="Corbel" pitchFamily="34" charset="0"/>
              </a:rPr>
              <a:t>  work</a:t>
            </a:r>
            <a:endParaRPr lang="en-US" sz="2800" dirty="0">
              <a:latin typeface="Corbel" pitchFamily="34" charset="0"/>
            </a:endParaRPr>
          </a:p>
        </p:txBody>
      </p:sp>
      <p:pic>
        <p:nvPicPr>
          <p:cNvPr id="9" name="Picture 8" descr="IMG_061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1981200"/>
            <a:ext cx="3486150" cy="4648200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4572000" y="3581400"/>
            <a:ext cx="1371600" cy="2667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512763"/>
            <a:ext cx="7010400" cy="914400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Using Strip Design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1" name="Content Placeholder 10" descr="IMG_061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5000" y="1905000"/>
            <a:ext cx="2743200" cy="3657600"/>
          </a:xfrm>
        </p:spPr>
      </p:pic>
      <p:pic>
        <p:nvPicPr>
          <p:cNvPr id="11267" name="Picture 9" descr="stripdesign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81000"/>
            <a:ext cx="136842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Box 7"/>
          <p:cNvSpPr txBox="1">
            <a:spLocks noChangeArrowheads="1"/>
          </p:cNvSpPr>
          <p:nvPr/>
        </p:nvSpPr>
        <p:spPr bwMode="auto">
          <a:xfrm>
            <a:off x="381000" y="2743200"/>
            <a:ext cx="5181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800" dirty="0" smtClean="0">
                <a:latin typeface="Corbel" pitchFamily="34" charset="0"/>
              </a:rPr>
              <a:t>Add text to another page (cont.)</a:t>
            </a:r>
          </a:p>
          <a:p>
            <a:pPr>
              <a:buFont typeface="Arial" charset="0"/>
              <a:buChar char="•"/>
            </a:pPr>
            <a:r>
              <a:rPr lang="en-US" sz="2800" dirty="0" smtClean="0">
                <a:latin typeface="Corbel" pitchFamily="34" charset="0"/>
              </a:rPr>
              <a:t>Click on the “+” for options</a:t>
            </a:r>
            <a:endParaRPr lang="en-US" sz="2800" dirty="0">
              <a:latin typeface="Corbel" pitchFamily="34" charset="0"/>
            </a:endParaRPr>
          </a:p>
          <a:p>
            <a:pPr lvl="1">
              <a:buFont typeface="Arial" charset="0"/>
              <a:buChar char="•"/>
            </a:pPr>
            <a:r>
              <a:rPr lang="en-US" sz="2800" dirty="0" smtClean="0">
                <a:latin typeface="Corbel" pitchFamily="34" charset="0"/>
              </a:rPr>
              <a:t>Once done you can edit your</a:t>
            </a:r>
            <a:br>
              <a:rPr lang="en-US" sz="2800" dirty="0" smtClean="0">
                <a:latin typeface="Corbel" pitchFamily="34" charset="0"/>
              </a:rPr>
            </a:br>
            <a:r>
              <a:rPr lang="en-US" sz="2800" dirty="0" smtClean="0">
                <a:latin typeface="Corbel" pitchFamily="34" charset="0"/>
              </a:rPr>
              <a:t>  work!</a:t>
            </a:r>
            <a:endParaRPr lang="en-US" sz="2800" dirty="0">
              <a:latin typeface="Corbel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334000" y="3048000"/>
            <a:ext cx="1295400" cy="2286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667000" y="3581400"/>
            <a:ext cx="3505200" cy="1828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512763"/>
            <a:ext cx="7010400" cy="914400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Using Strip Design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7" name="Content Placeholder 16" descr="IMG_061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00800" y="1447800"/>
            <a:ext cx="2228850" cy="2971800"/>
          </a:xfrm>
        </p:spPr>
      </p:pic>
      <p:pic>
        <p:nvPicPr>
          <p:cNvPr id="11267" name="Picture 9" descr="stripdesign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81000"/>
            <a:ext cx="136842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Box 7"/>
          <p:cNvSpPr txBox="1">
            <a:spLocks noChangeArrowheads="1"/>
          </p:cNvSpPr>
          <p:nvPr/>
        </p:nvSpPr>
        <p:spPr bwMode="auto">
          <a:xfrm>
            <a:off x="381000" y="2743200"/>
            <a:ext cx="4876800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800" dirty="0">
                <a:latin typeface="Corbel" pitchFamily="34" charset="0"/>
              </a:rPr>
              <a:t>Click on </a:t>
            </a:r>
            <a:r>
              <a:rPr lang="en-US" sz="2800" dirty="0" smtClean="0">
                <a:latin typeface="Corbel" pitchFamily="34" charset="0"/>
              </a:rPr>
              <a:t>“Camera”</a:t>
            </a:r>
            <a:endParaRPr lang="en-US" sz="2800" dirty="0">
              <a:latin typeface="Corbel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800" dirty="0" smtClean="0">
                <a:latin typeface="Corbel" pitchFamily="34" charset="0"/>
              </a:rPr>
              <a:t>Take a photo of a geometric</a:t>
            </a:r>
            <a:br>
              <a:rPr lang="en-US" sz="2800" dirty="0" smtClean="0">
                <a:latin typeface="Corbel" pitchFamily="34" charset="0"/>
              </a:rPr>
            </a:br>
            <a:r>
              <a:rPr lang="en-US" sz="2800" dirty="0" smtClean="0">
                <a:latin typeface="Corbel" pitchFamily="34" charset="0"/>
              </a:rPr>
              <a:t>  object in the classroom</a:t>
            </a:r>
            <a:endParaRPr lang="en-US" sz="2800" dirty="0">
              <a:latin typeface="Corbel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800" dirty="0" smtClean="0">
                <a:latin typeface="Corbel" pitchFamily="34" charset="0"/>
              </a:rPr>
              <a:t>Add this to your page</a:t>
            </a:r>
            <a:br>
              <a:rPr lang="en-US" sz="2800" dirty="0" smtClean="0">
                <a:latin typeface="Corbel" pitchFamily="34" charset="0"/>
              </a:rPr>
            </a:br>
            <a:r>
              <a:rPr lang="en-US" sz="2800" dirty="0" smtClean="0">
                <a:latin typeface="Corbel" pitchFamily="34" charset="0"/>
              </a:rPr>
              <a:t>         </a:t>
            </a:r>
            <a:r>
              <a:rPr lang="en-US" sz="6000" b="1" dirty="0" smtClean="0">
                <a:latin typeface="Corbel" pitchFamily="34" charset="0"/>
              </a:rPr>
              <a:t> </a:t>
            </a:r>
            <a:r>
              <a:rPr lang="en-US" sz="6000" b="1" dirty="0" smtClean="0">
                <a:solidFill>
                  <a:srgbClr val="C00000"/>
                </a:solidFill>
                <a:latin typeface="Corbel" pitchFamily="34" charset="0"/>
              </a:rPr>
              <a:t>OR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895600" y="2895600"/>
            <a:ext cx="4495800" cy="228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810000" y="3810000"/>
            <a:ext cx="3200400" cy="533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1" name="Picture 20" descr="IMG_061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86600" y="3124200"/>
            <a:ext cx="1066800" cy="8001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512763"/>
            <a:ext cx="7010400" cy="914400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Using Strip Design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9" name="Content Placeholder 8" descr="IMG_061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62600" y="1828800"/>
            <a:ext cx="3292078" cy="4389437"/>
          </a:xfrm>
          <a:prstGeom prst="rect">
            <a:avLst/>
          </a:prstGeom>
        </p:spPr>
      </p:pic>
      <p:pic>
        <p:nvPicPr>
          <p:cNvPr id="11267" name="Picture 9" descr="stripdesign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81000"/>
            <a:ext cx="136842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Box 7"/>
          <p:cNvSpPr txBox="1">
            <a:spLocks noChangeArrowheads="1"/>
          </p:cNvSpPr>
          <p:nvPr/>
        </p:nvSpPr>
        <p:spPr bwMode="auto">
          <a:xfrm>
            <a:off x="381000" y="2743200"/>
            <a:ext cx="51816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800" dirty="0">
                <a:latin typeface="Corbel" pitchFamily="34" charset="0"/>
              </a:rPr>
              <a:t> </a:t>
            </a:r>
            <a:r>
              <a:rPr lang="en-US" sz="2800" dirty="0" smtClean="0">
                <a:latin typeface="Corbel" pitchFamily="34" charset="0"/>
              </a:rPr>
              <a:t>Helpful hints:</a:t>
            </a:r>
          </a:p>
          <a:p>
            <a:pPr lvl="1">
              <a:buFont typeface="Arial" charset="0"/>
              <a:buChar char="•"/>
            </a:pPr>
            <a:r>
              <a:rPr lang="en-US" sz="2800" dirty="0" smtClean="0">
                <a:latin typeface="Corbel" pitchFamily="34" charset="0"/>
              </a:rPr>
              <a:t>Have students take and edit </a:t>
            </a:r>
            <a:br>
              <a:rPr lang="en-US" sz="2800" dirty="0" smtClean="0">
                <a:latin typeface="Corbel" pitchFamily="34" charset="0"/>
              </a:rPr>
            </a:br>
            <a:r>
              <a:rPr lang="en-US" sz="2800" dirty="0" smtClean="0">
                <a:latin typeface="Corbel" pitchFamily="34" charset="0"/>
              </a:rPr>
              <a:t>  pictures first</a:t>
            </a:r>
          </a:p>
          <a:p>
            <a:pPr lvl="1">
              <a:buFont typeface="Arial" charset="0"/>
              <a:buChar char="•"/>
            </a:pPr>
            <a:r>
              <a:rPr lang="en-US" sz="2800" dirty="0" smtClean="0">
                <a:latin typeface="Corbel" pitchFamily="34" charset="0"/>
              </a:rPr>
              <a:t>Add photos from their edited   gallery</a:t>
            </a:r>
          </a:p>
          <a:p>
            <a:pPr lvl="1">
              <a:buFont typeface="Arial" charset="0"/>
              <a:buChar char="•"/>
            </a:pPr>
            <a:r>
              <a:rPr lang="en-US" sz="2800" dirty="0" smtClean="0">
                <a:latin typeface="Corbel" pitchFamily="34" charset="0"/>
              </a:rPr>
              <a:t>How can we show a “flip”?</a:t>
            </a:r>
          </a:p>
          <a:p>
            <a:pPr lvl="1">
              <a:buFont typeface="Arial" charset="0"/>
              <a:buChar char="•"/>
            </a:pPr>
            <a:r>
              <a:rPr lang="en-US" sz="2800" dirty="0" smtClean="0">
                <a:latin typeface="Corbel" pitchFamily="34" charset="0"/>
              </a:rPr>
              <a:t>Other ideas?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245</TotalTime>
  <Words>119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Corbel</vt:lpstr>
      <vt:lpstr>Arial</vt:lpstr>
      <vt:lpstr>Consolas</vt:lpstr>
      <vt:lpstr>Wingdings</vt:lpstr>
      <vt:lpstr>Wingdings 2</vt:lpstr>
      <vt:lpstr>Wingdings 3</vt:lpstr>
      <vt:lpstr>Calibri</vt:lpstr>
      <vt:lpstr>Apex</vt:lpstr>
      <vt:lpstr> Math and Strip Design: </vt:lpstr>
      <vt:lpstr>Using Strip Design</vt:lpstr>
      <vt:lpstr>Using Strip Design</vt:lpstr>
      <vt:lpstr>Using Strip Design</vt:lpstr>
      <vt:lpstr>Using Strip Design</vt:lpstr>
      <vt:lpstr>Using Strip Design</vt:lpstr>
      <vt:lpstr>Using Strip Design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and Social Studies using  eBook Magic</dc:title>
  <dc:creator>irwin-knight</dc:creator>
  <cp:lastModifiedBy>irwin-knight</cp:lastModifiedBy>
  <cp:revision>22</cp:revision>
  <dcterms:created xsi:type="dcterms:W3CDTF">2012-04-20T15:55:30Z</dcterms:created>
  <dcterms:modified xsi:type="dcterms:W3CDTF">2012-04-27T19:48:07Z</dcterms:modified>
</cp:coreProperties>
</file>